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9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 Smith" initials="GS" lastIdx="1" clrIdx="0">
    <p:extLst>
      <p:ext uri="{19B8F6BF-5375-455C-9EA6-DF929625EA0E}">
        <p15:presenceInfo xmlns:p15="http://schemas.microsoft.com/office/powerpoint/2012/main" userId="Greg Smit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299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8F92-F68D-47C6-8145-7E045B55A01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11D1B-B546-4BF8-ABC3-3CF61563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14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Sample_Geometry.png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17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5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from 2019-04-19 </a:t>
            </a:r>
            <a:r>
              <a:rPr lang="en-US" dirty="0" err="1"/>
              <a:t>powerpoint</a:t>
            </a:r>
            <a:r>
              <a:rPr lang="en-US" dirty="0"/>
              <a:t> presentation … not sure which </a:t>
            </a:r>
            <a:r>
              <a:rPr lang="en-US"/>
              <a:t>data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51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7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 </a:t>
            </a:r>
            <a:r>
              <a:rPr lang="en-US" dirty="0" err="1"/>
              <a:t>mW</a:t>
            </a:r>
            <a:r>
              <a:rPr lang="en-US" dirty="0"/>
              <a:t> = 20 </a:t>
            </a:r>
            <a:r>
              <a:rPr lang="en-US" dirty="0" err="1"/>
              <a:t>mJ</a:t>
            </a:r>
            <a:r>
              <a:rPr lang="en-US" dirty="0"/>
              <a:t>  = 3.6 * 10^12 W/cm2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35 </a:t>
            </a:r>
            <a:r>
              <a:rPr lang="en-US" dirty="0" err="1"/>
              <a:t>mJ</a:t>
            </a:r>
            <a:r>
              <a:rPr lang="en-US" dirty="0"/>
              <a:t>  = 6.3 * 10^12 W/cm2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C65-02EF-487A-BA43-C953AE54FF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8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42D10-A7CE-477F-B9AD-22452D800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3193D-FF34-45EC-AAEB-01DF8F68D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04088-3C18-4781-894A-8D2BD9AD6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CB5BF-1D3D-49F6-BAB1-D049B8F2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00568-49FD-4D60-8ABA-2C01DF5F1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17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D837-8674-41A5-9791-9B276A30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53AE8-D629-44E5-A31F-E55FC9922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7E866-579E-42BC-8902-8AE9D52E7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49092-EE75-4AE0-B01F-AE2D8FB4E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097ED-5818-461E-BBA9-B6EE0BAE1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72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7975DB-E562-4D38-AD4C-7C61B1151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E5646-A998-4B08-9E1D-65F099FCE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4C39A-EE1D-4CE8-A9A3-25213C2A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8AF2F-2840-493E-A2C1-4447DF54F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0980B-B1FA-44E8-90D4-709AAEB85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1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B41A-FD87-487F-B24D-10BCA92F3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53EF-9461-45BE-A2C8-5A2F32CD1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69A93-332F-4D96-A204-04416A07E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4E435-1B36-4D4E-A16E-744D381D8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71483-8895-4834-966F-2B0CE7A6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77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4559-44DA-4D99-B529-66104AEE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AC0A1-7A50-4FC4-B63F-634A4631F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36335-1109-424F-BFCF-071D08964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F78C0-52E0-4D70-9147-C3F17CC2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47243-8286-4DEC-A1E0-65B05AE56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0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98C8A-A4DA-4625-9A7A-F19993001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DDFFD-1AD1-4023-BC3E-CED0BE98E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18410-601F-404D-8F14-9D8BE2608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E191D-A982-406D-80E7-379EB7940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EA790-19F1-4694-9BE1-AA475A9CC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18530-12C9-4654-B785-00EA0FB1A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67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3DFBD-9B56-4C22-A86E-F7C4A93A8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E1C4F-AACB-405B-9624-DCB6541B5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55A0-C1E9-4687-BC31-093993B00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9E69D7-1BC3-4CB2-B442-3CA2EECEA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26748-8112-470E-8F71-0CA0FDBB4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024FFF-87A8-4E68-B38C-ABDEE8894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9A2388-ABF2-42BF-B8F4-F288AB6F6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3E417C-C1D4-40F6-9F76-F747924F7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59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0797C-22C5-44CB-9223-6AEE0E687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82D9ED-9EC1-4581-9AA6-4751080EB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8750B-1831-427E-B8AA-1455DAD6E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6FD1C3-1186-4388-BEA9-CF3AA75D8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1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8DC53-5205-46E0-961A-19C17F1DB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7DA58-3285-4047-8A95-74B04DAC0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8D84B-E285-43F6-9A06-6F5F553E3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12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31AF1-7D23-4DB0-BD08-F4C95F3D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3F202-3318-4086-85F0-0E201E7C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46196-1B0D-4440-B833-62B9A76F8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43865-6710-4186-B28F-800BCFF7B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866E0-A3CA-45DA-9F5C-E2EDD6887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5EE4F-0F0A-4B7E-B03F-2201CD4C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34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6040-88C5-4EEE-8EFE-141544B5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7C3DEE-FDC3-44D3-AB1D-BBBC780ED5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89AA2-4BDB-42C1-AFEA-32B707DC6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10CED-9614-4D59-B9E5-55C8C0D50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561D0-FE8A-4330-B040-2F49043F2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1F583-AB34-4A3C-A0B7-D98175F79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7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E5392-19B1-45E3-B9A9-B201E95B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F7F25-39D0-4984-B45C-3A638D9CF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1ECAA-9BA4-403B-8038-7AAC72943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46A53-B6C3-46AB-B10B-82CDCA03E65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38D0C-79E0-4895-8E8F-7C00B97BA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3FF71-BA45-47FF-B968-DA628D23A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4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329F-24D3-4669-A444-84E84869B5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3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3284F-6907-4494-A563-B3C5E89A51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04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7CA3505F-89FD-4E41-8A03-C570810D3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319" y="64958"/>
            <a:ext cx="1582632" cy="143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ACF5158-D21F-4BAA-B4D5-DFB7146C7B3B}"/>
              </a:ext>
            </a:extLst>
          </p:cNvPr>
          <p:cNvGrpSpPr/>
          <p:nvPr/>
        </p:nvGrpSpPr>
        <p:grpSpPr>
          <a:xfrm>
            <a:off x="869328" y="2207404"/>
            <a:ext cx="9162097" cy="3950800"/>
            <a:chOff x="0" y="2907200"/>
            <a:chExt cx="9162097" cy="3950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3DC97F4-BDA7-4118-B3B6-E26670D2F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36" t="9241" r="9806" b="9923"/>
            <a:stretch/>
          </p:blipFill>
          <p:spPr>
            <a:xfrm>
              <a:off x="0" y="2907200"/>
              <a:ext cx="4687019" cy="3950800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7973F27-9655-420E-AF18-3C2B96A286AA}"/>
                </a:ext>
              </a:extLst>
            </p:cNvPr>
            <p:cNvCxnSpPr/>
            <p:nvPr/>
          </p:nvCxnSpPr>
          <p:spPr>
            <a:xfrm>
              <a:off x="2039151" y="3992303"/>
              <a:ext cx="6454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61734F7-F317-424D-9648-007A001C3B6B}"/>
                </a:ext>
              </a:extLst>
            </p:cNvPr>
            <p:cNvCxnSpPr/>
            <p:nvPr/>
          </p:nvCxnSpPr>
          <p:spPr>
            <a:xfrm>
              <a:off x="2039151" y="5919074"/>
              <a:ext cx="6454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8659EE-5279-46D5-B586-31956AE5EC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6376" y="4749501"/>
              <a:ext cx="952052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F061EC-D971-4293-B02B-A5E5AFB8AB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84" t="10824" r="7399" b="6980"/>
            <a:stretch/>
          </p:blipFill>
          <p:spPr>
            <a:xfrm>
              <a:off x="4988130" y="3248252"/>
              <a:ext cx="4173967" cy="32093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24A1C05-5D34-4AB9-B997-258C6C2B2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6739" y="3248252"/>
              <a:ext cx="551391" cy="19569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2ECD4BD-A3DA-4815-A366-63D27F0C4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6739" y="6457582"/>
              <a:ext cx="551391" cy="1063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A9AEE6-A997-49E1-8F4B-09533C55885E}"/>
                  </a:ext>
                </a:extLst>
              </p:cNvPr>
              <p:cNvSpPr txBox="1"/>
              <p:nvPr/>
            </p:nvSpPr>
            <p:spPr>
              <a:xfrm>
                <a:off x="10609368" y="181744"/>
                <a:ext cx="1382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A9AEE6-A997-49E1-8F4B-09533C558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368" y="181744"/>
                <a:ext cx="1382045" cy="369332"/>
              </a:xfrm>
              <a:prstGeom prst="rect">
                <a:avLst/>
              </a:prstGeom>
              <a:blipFill>
                <a:blip r:embed="rId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642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A60D14D3-56AF-4FBE-8EAC-07632DC5831A}"/>
              </a:ext>
            </a:extLst>
          </p:cNvPr>
          <p:cNvGrpSpPr/>
          <p:nvPr/>
        </p:nvGrpSpPr>
        <p:grpSpPr>
          <a:xfrm>
            <a:off x="384387" y="6373"/>
            <a:ext cx="8153123" cy="2206755"/>
            <a:chOff x="384387" y="62357"/>
            <a:chExt cx="8153123" cy="220675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54BA0F-D044-480A-93A5-F3DEAD3A665A}"/>
                </a:ext>
              </a:extLst>
            </p:cNvPr>
            <p:cNvGrpSpPr/>
            <p:nvPr/>
          </p:nvGrpSpPr>
          <p:grpSpPr>
            <a:xfrm>
              <a:off x="384387" y="998280"/>
              <a:ext cx="5554016" cy="1270832"/>
              <a:chOff x="863284" y="1626282"/>
              <a:chExt cx="10466381" cy="127083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6C52265-B8C2-4736-8E6C-56985E8577B2}"/>
                  </a:ext>
                </a:extLst>
              </p:cNvPr>
              <p:cNvGrpSpPr/>
              <p:nvPr/>
            </p:nvGrpSpPr>
            <p:grpSpPr>
              <a:xfrm>
                <a:off x="3352800" y="1626282"/>
                <a:ext cx="5486400" cy="365760"/>
                <a:chOff x="3629202" y="1626284"/>
                <a:chExt cx="5486400" cy="36576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C364F73-09FA-457B-B39E-865DCBA23913}"/>
                    </a:ext>
                  </a:extLst>
                </p:cNvPr>
                <p:cNvSpPr/>
                <p:nvPr/>
              </p:nvSpPr>
              <p:spPr>
                <a:xfrm>
                  <a:off x="3629202" y="1900604"/>
                  <a:ext cx="5486400" cy="91440"/>
                </a:xfrm>
                <a:prstGeom prst="rect">
                  <a:avLst/>
                </a:prstGeom>
                <a:solidFill>
                  <a:srgbClr val="2994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83D4E49-3533-4EF7-B502-B8EC6260BCE8}"/>
                    </a:ext>
                  </a:extLst>
                </p:cNvPr>
                <p:cNvSpPr/>
                <p:nvPr/>
              </p:nvSpPr>
              <p:spPr>
                <a:xfrm>
                  <a:off x="3629202" y="1626284"/>
                  <a:ext cx="548640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A43203D-CB4A-4A9C-A3C8-55C2E01DCC06}"/>
                  </a:ext>
                </a:extLst>
              </p:cNvPr>
              <p:cNvGrpSpPr/>
              <p:nvPr/>
            </p:nvGrpSpPr>
            <p:grpSpPr>
              <a:xfrm>
                <a:off x="863284" y="1708391"/>
                <a:ext cx="3657600" cy="1188723"/>
                <a:chOff x="863284" y="1708391"/>
                <a:chExt cx="3657600" cy="118872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D95DCD0-44AE-4A85-9A92-1CA6A7965FB4}"/>
                    </a:ext>
                  </a:extLst>
                </p:cNvPr>
                <p:cNvGrpSpPr/>
                <p:nvPr/>
              </p:nvGrpSpPr>
              <p:grpSpPr>
                <a:xfrm>
                  <a:off x="863284" y="1982714"/>
                  <a:ext cx="3657600" cy="914400"/>
                  <a:chOff x="1558077" y="1990665"/>
                  <a:chExt cx="3657600" cy="914400"/>
                </a:xfrm>
              </p:grpSpPr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ED09BE8-E5B4-4A36-8931-00258F46B9F0}"/>
                      </a:ext>
                    </a:extLst>
                  </p:cNvPr>
                  <p:cNvSpPr/>
                  <p:nvPr/>
                </p:nvSpPr>
                <p:spPr>
                  <a:xfrm>
                    <a:off x="1558077" y="1990665"/>
                    <a:ext cx="2743200" cy="9144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Isosceles Triangle 10">
                    <a:extLst>
                      <a:ext uri="{FF2B5EF4-FFF2-40B4-BE49-F238E27FC236}">
                        <a16:creationId xmlns:a16="http://schemas.microsoft.com/office/drawing/2014/main" id="{1E93F392-D8C6-4429-B225-8542FC7730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301277" y="1990665"/>
                    <a:ext cx="914400" cy="914400"/>
                  </a:xfrm>
                  <a:prstGeom prst="triangle">
                    <a:avLst>
                      <a:gd name="adj" fmla="val 10000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1514D06-EFF7-4252-A134-90E2BE058279}"/>
                    </a:ext>
                  </a:extLst>
                </p:cNvPr>
                <p:cNvSpPr/>
                <p:nvPr/>
              </p:nvSpPr>
              <p:spPr>
                <a:xfrm>
                  <a:off x="863285" y="1708391"/>
                  <a:ext cx="2489516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006F9E8-E9E2-4786-8A0F-172C575B0030}"/>
                  </a:ext>
                </a:extLst>
              </p:cNvPr>
              <p:cNvGrpSpPr/>
              <p:nvPr/>
            </p:nvGrpSpPr>
            <p:grpSpPr>
              <a:xfrm>
                <a:off x="7672065" y="1708391"/>
                <a:ext cx="3657600" cy="1188723"/>
                <a:chOff x="7672065" y="1708391"/>
                <a:chExt cx="3657600" cy="1188723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55E3628-F299-438A-8467-4E5DFE496255}"/>
                    </a:ext>
                  </a:extLst>
                </p:cNvPr>
                <p:cNvGrpSpPr/>
                <p:nvPr/>
              </p:nvGrpSpPr>
              <p:grpSpPr>
                <a:xfrm>
                  <a:off x="7672065" y="1982714"/>
                  <a:ext cx="3657600" cy="914400"/>
                  <a:chOff x="7501677" y="1982714"/>
                  <a:chExt cx="3657600" cy="914400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40E9F8A1-9A76-4533-AE8E-314A5DAE8583}"/>
                      </a:ext>
                    </a:extLst>
                  </p:cNvPr>
                  <p:cNvSpPr/>
                  <p:nvPr/>
                </p:nvSpPr>
                <p:spPr>
                  <a:xfrm>
                    <a:off x="8416077" y="1982714"/>
                    <a:ext cx="2743200" cy="9144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Isosceles Triangle 8">
                    <a:extLst>
                      <a:ext uri="{FF2B5EF4-FFF2-40B4-BE49-F238E27FC236}">
                        <a16:creationId xmlns:a16="http://schemas.microsoft.com/office/drawing/2014/main" id="{50D53201-FA1F-4E9C-8559-E5C99B89B25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501677" y="1982714"/>
                    <a:ext cx="914400" cy="914400"/>
                  </a:xfrm>
                  <a:prstGeom prst="triangle">
                    <a:avLst>
                      <a:gd name="adj" fmla="val 10000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90B97BA-F501-4506-8F65-D6CCBD65F731}"/>
                    </a:ext>
                  </a:extLst>
                </p:cNvPr>
                <p:cNvSpPr/>
                <p:nvPr/>
              </p:nvSpPr>
              <p:spPr>
                <a:xfrm>
                  <a:off x="8839199" y="1708391"/>
                  <a:ext cx="2489516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47BD5F-AA66-4077-A43E-E1E05FF25A50}"/>
                </a:ext>
              </a:extLst>
            </p:cNvPr>
            <p:cNvGrpSpPr/>
            <p:nvPr/>
          </p:nvGrpSpPr>
          <p:grpSpPr>
            <a:xfrm>
              <a:off x="6664825" y="687824"/>
              <a:ext cx="1872685" cy="1477328"/>
              <a:chOff x="6157850" y="3830305"/>
              <a:chExt cx="1872685" cy="147732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2E9BEB-7D13-4B1B-8B87-CF935C2C3933}"/>
                  </a:ext>
                </a:extLst>
              </p:cNvPr>
              <p:cNvSpPr/>
              <p:nvPr/>
            </p:nvSpPr>
            <p:spPr>
              <a:xfrm>
                <a:off x="6157850" y="4991717"/>
                <a:ext cx="274320" cy="2743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074875-EBF4-466C-BB0E-57F7836F7BDF}"/>
                  </a:ext>
                </a:extLst>
              </p:cNvPr>
              <p:cNvSpPr txBox="1"/>
              <p:nvPr/>
            </p:nvSpPr>
            <p:spPr>
              <a:xfrm>
                <a:off x="6463273" y="3830305"/>
                <a:ext cx="1567262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100 nm Ge</a:t>
                </a:r>
              </a:p>
              <a:p>
                <a:endParaRPr lang="en-US" dirty="0"/>
              </a:p>
              <a:p>
                <a:r>
                  <a:rPr lang="en-US" dirty="0"/>
                  <a:t>30 nm SiNx</a:t>
                </a:r>
              </a:p>
              <a:p>
                <a:endParaRPr lang="en-US" dirty="0"/>
              </a:p>
              <a:p>
                <a:r>
                  <a:rPr lang="en-US" dirty="0"/>
                  <a:t>500 </a:t>
                </a:r>
                <a:r>
                  <a:rPr lang="el-GR" dirty="0"/>
                  <a:t>μ</a:t>
                </a:r>
                <a:r>
                  <a:rPr lang="en-US" dirty="0"/>
                  <a:t>m Si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CC6B457-D30D-4624-8DBF-239CF4941A10}"/>
                  </a:ext>
                </a:extLst>
              </p:cNvPr>
              <p:cNvSpPr/>
              <p:nvPr/>
            </p:nvSpPr>
            <p:spPr>
              <a:xfrm>
                <a:off x="6157850" y="4431809"/>
                <a:ext cx="274320" cy="274320"/>
              </a:xfrm>
              <a:prstGeom prst="rect">
                <a:avLst/>
              </a:prstGeom>
              <a:solidFill>
                <a:srgbClr val="29942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801E78-D2E9-4262-9487-1B5C61E715FF}"/>
                  </a:ext>
                </a:extLst>
              </p:cNvPr>
              <p:cNvSpPr/>
              <p:nvPr/>
            </p:nvSpPr>
            <p:spPr>
              <a:xfrm>
                <a:off x="6157850" y="3896197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63D024A-F4F7-4E67-82A1-E30B283D7485}"/>
                </a:ext>
              </a:extLst>
            </p:cNvPr>
            <p:cNvGrpSpPr/>
            <p:nvPr/>
          </p:nvGrpSpPr>
          <p:grpSpPr>
            <a:xfrm>
              <a:off x="2362627" y="465667"/>
              <a:ext cx="1554480" cy="387994"/>
              <a:chOff x="2362627" y="465667"/>
              <a:chExt cx="1554480" cy="38799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EB1E34-8353-46F1-ADCE-21571639E330}"/>
                  </a:ext>
                </a:extLst>
              </p:cNvPr>
              <p:cNvSpPr txBox="1"/>
              <p:nvPr/>
            </p:nvSpPr>
            <p:spPr>
              <a:xfrm>
                <a:off x="2795195" y="465667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 mm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85D832CB-526C-4AB3-9A2A-1F4265FA0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627" y="853661"/>
                <a:ext cx="155448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412DBBB-A7BD-4F8B-A89B-EEF04C0032F5}"/>
                </a:ext>
              </a:extLst>
            </p:cNvPr>
            <p:cNvGrpSpPr/>
            <p:nvPr/>
          </p:nvGrpSpPr>
          <p:grpSpPr>
            <a:xfrm>
              <a:off x="384387" y="62357"/>
              <a:ext cx="5553512" cy="403310"/>
              <a:chOff x="384387" y="62357"/>
              <a:chExt cx="5553512" cy="40331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6DBFAE5-4A82-48A9-A33A-148595D3CD2C}"/>
                  </a:ext>
                </a:extLst>
              </p:cNvPr>
              <p:cNvSpPr txBox="1"/>
              <p:nvPr/>
            </p:nvSpPr>
            <p:spPr>
              <a:xfrm>
                <a:off x="2707830" y="62357"/>
                <a:ext cx="898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7.5 mm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2ECB51B-D03A-4086-9F15-508D867FF1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387" y="445360"/>
                <a:ext cx="5553512" cy="20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9BC4861-1B0D-483B-B80D-C9A91C27800C}"/>
              </a:ext>
            </a:extLst>
          </p:cNvPr>
          <p:cNvGrpSpPr/>
          <p:nvPr/>
        </p:nvGrpSpPr>
        <p:grpSpPr>
          <a:xfrm>
            <a:off x="1061874" y="3453740"/>
            <a:ext cx="8153124" cy="2206755"/>
            <a:chOff x="1061874" y="3453740"/>
            <a:chExt cx="8153124" cy="2206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2EAE79-DB91-489F-BCCC-922DDCDBED07}"/>
                </a:ext>
              </a:extLst>
            </p:cNvPr>
            <p:cNvGrpSpPr/>
            <p:nvPr/>
          </p:nvGrpSpPr>
          <p:grpSpPr>
            <a:xfrm>
              <a:off x="1061874" y="4389663"/>
              <a:ext cx="5554017" cy="1270832"/>
              <a:chOff x="1061874" y="4389663"/>
              <a:chExt cx="5554017" cy="1270832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4A5EE89-903D-4004-833D-D996EE32BC61}"/>
                  </a:ext>
                </a:extLst>
              </p:cNvPr>
              <p:cNvGrpSpPr/>
              <p:nvPr/>
            </p:nvGrpSpPr>
            <p:grpSpPr>
              <a:xfrm>
                <a:off x="1061874" y="4389663"/>
                <a:ext cx="5553512" cy="365760"/>
                <a:chOff x="3629202" y="1626284"/>
                <a:chExt cx="5486400" cy="365760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06CDBBE5-E555-4440-8930-455EC733ED1A}"/>
                    </a:ext>
                  </a:extLst>
                </p:cNvPr>
                <p:cNvSpPr/>
                <p:nvPr/>
              </p:nvSpPr>
              <p:spPr>
                <a:xfrm>
                  <a:off x="3629202" y="1900604"/>
                  <a:ext cx="5486400" cy="91440"/>
                </a:xfrm>
                <a:prstGeom prst="rect">
                  <a:avLst/>
                </a:prstGeom>
                <a:solidFill>
                  <a:srgbClr val="2994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C9E187C-66C4-4396-AE74-478D80710D55}"/>
                    </a:ext>
                  </a:extLst>
                </p:cNvPr>
                <p:cNvSpPr/>
                <p:nvPr/>
              </p:nvSpPr>
              <p:spPr>
                <a:xfrm>
                  <a:off x="3629202" y="1626284"/>
                  <a:ext cx="548640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9E068A6-BE12-430A-A635-D351C97AA5CE}"/>
                  </a:ext>
                </a:extLst>
              </p:cNvPr>
              <p:cNvGrpSpPr/>
              <p:nvPr/>
            </p:nvGrpSpPr>
            <p:grpSpPr>
              <a:xfrm>
                <a:off x="1061875" y="4746095"/>
                <a:ext cx="1940916" cy="914400"/>
                <a:chOff x="1558077" y="1990665"/>
                <a:chExt cx="3657600" cy="914400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B67CD8E3-B321-401A-8C74-BA72C04CDE86}"/>
                    </a:ext>
                  </a:extLst>
                </p:cNvPr>
                <p:cNvSpPr/>
                <p:nvPr/>
              </p:nvSpPr>
              <p:spPr>
                <a:xfrm>
                  <a:off x="1558077" y="1990665"/>
                  <a:ext cx="2743200" cy="914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Isosceles Triangle 53">
                  <a:extLst>
                    <a:ext uri="{FF2B5EF4-FFF2-40B4-BE49-F238E27FC236}">
                      <a16:creationId xmlns:a16="http://schemas.microsoft.com/office/drawing/2014/main" id="{6C12C436-D306-49AC-A336-400FFB9C099D}"/>
                    </a:ext>
                  </a:extLst>
                </p:cNvPr>
                <p:cNvSpPr/>
                <p:nvPr/>
              </p:nvSpPr>
              <p:spPr>
                <a:xfrm rot="10800000">
                  <a:off x="4301277" y="1990665"/>
                  <a:ext cx="914400" cy="914400"/>
                </a:xfrm>
                <a:prstGeom prst="triangle">
                  <a:avLst>
                    <a:gd name="adj" fmla="val 10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0C25C26E-A987-4C23-BED7-7345A1FD3014}"/>
                  </a:ext>
                </a:extLst>
              </p:cNvPr>
              <p:cNvGrpSpPr/>
              <p:nvPr/>
            </p:nvGrpSpPr>
            <p:grpSpPr>
              <a:xfrm>
                <a:off x="4674975" y="4746095"/>
                <a:ext cx="1940916" cy="914400"/>
                <a:chOff x="7501677" y="1982714"/>
                <a:chExt cx="3657600" cy="914400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35580B0-0EC7-4925-BCC3-B3FC32708810}"/>
                    </a:ext>
                  </a:extLst>
                </p:cNvPr>
                <p:cNvSpPr/>
                <p:nvPr/>
              </p:nvSpPr>
              <p:spPr>
                <a:xfrm>
                  <a:off x="8416077" y="1982714"/>
                  <a:ext cx="2743200" cy="914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Isosceles Triangle 49">
                  <a:extLst>
                    <a:ext uri="{FF2B5EF4-FFF2-40B4-BE49-F238E27FC236}">
                      <a16:creationId xmlns:a16="http://schemas.microsoft.com/office/drawing/2014/main" id="{4D35E3AB-AAE9-49EE-A6EE-6AE148A03895}"/>
                    </a:ext>
                  </a:extLst>
                </p:cNvPr>
                <p:cNvSpPr/>
                <p:nvPr/>
              </p:nvSpPr>
              <p:spPr>
                <a:xfrm rot="16200000">
                  <a:off x="7501677" y="1982714"/>
                  <a:ext cx="914400" cy="914400"/>
                </a:xfrm>
                <a:prstGeom prst="triangle">
                  <a:avLst>
                    <a:gd name="adj" fmla="val 10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F62A0E-149B-4E8A-8FC3-E94D930C0020}"/>
                </a:ext>
              </a:extLst>
            </p:cNvPr>
            <p:cNvGrpSpPr/>
            <p:nvPr/>
          </p:nvGrpSpPr>
          <p:grpSpPr>
            <a:xfrm>
              <a:off x="7342313" y="4079207"/>
              <a:ext cx="1872685" cy="1477328"/>
              <a:chOff x="6157850" y="3830305"/>
              <a:chExt cx="1872685" cy="147732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3E2BC18-BD70-48B0-BBCD-6D4BBEAF19E7}"/>
                  </a:ext>
                </a:extLst>
              </p:cNvPr>
              <p:cNvSpPr/>
              <p:nvPr/>
            </p:nvSpPr>
            <p:spPr>
              <a:xfrm>
                <a:off x="6157850" y="4991717"/>
                <a:ext cx="274320" cy="2743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309EE6-C074-4414-964E-D787CC2921D5}"/>
                  </a:ext>
                </a:extLst>
              </p:cNvPr>
              <p:cNvSpPr txBox="1"/>
              <p:nvPr/>
            </p:nvSpPr>
            <p:spPr>
              <a:xfrm>
                <a:off x="6463273" y="3830305"/>
                <a:ext cx="1567262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100 nm Ge</a:t>
                </a:r>
              </a:p>
              <a:p>
                <a:endParaRPr lang="en-US" dirty="0"/>
              </a:p>
              <a:p>
                <a:r>
                  <a:rPr lang="en-US" dirty="0"/>
                  <a:t>30 nm SiNx</a:t>
                </a:r>
              </a:p>
              <a:p>
                <a:endParaRPr lang="en-US" dirty="0"/>
              </a:p>
              <a:p>
                <a:r>
                  <a:rPr lang="en-US" dirty="0"/>
                  <a:t>500 </a:t>
                </a:r>
                <a:r>
                  <a:rPr lang="el-GR" dirty="0"/>
                  <a:t>μ</a:t>
                </a:r>
                <a:r>
                  <a:rPr lang="en-US" dirty="0"/>
                  <a:t>m Si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8B5C503-4C5A-440D-B0C7-602729B6257D}"/>
                  </a:ext>
                </a:extLst>
              </p:cNvPr>
              <p:cNvSpPr/>
              <p:nvPr/>
            </p:nvSpPr>
            <p:spPr>
              <a:xfrm>
                <a:off x="6157850" y="4431809"/>
                <a:ext cx="274320" cy="274320"/>
              </a:xfrm>
              <a:prstGeom prst="rect">
                <a:avLst/>
              </a:prstGeom>
              <a:solidFill>
                <a:srgbClr val="29942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1B235D2-B9EC-4043-B28A-B94F4CED5082}"/>
                  </a:ext>
                </a:extLst>
              </p:cNvPr>
              <p:cNvSpPr/>
              <p:nvPr/>
            </p:nvSpPr>
            <p:spPr>
              <a:xfrm>
                <a:off x="6157850" y="3896197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0C4041D-AA33-4018-ABE6-7F57EB4396A3}"/>
                </a:ext>
              </a:extLst>
            </p:cNvPr>
            <p:cNvGrpSpPr/>
            <p:nvPr/>
          </p:nvGrpSpPr>
          <p:grpSpPr>
            <a:xfrm>
              <a:off x="3040115" y="3857050"/>
              <a:ext cx="1554480" cy="387994"/>
              <a:chOff x="2362627" y="465667"/>
              <a:chExt cx="1554480" cy="387994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EC1237-778E-4D4B-8702-F76CC279DD6F}"/>
                  </a:ext>
                </a:extLst>
              </p:cNvPr>
              <p:cNvSpPr txBox="1"/>
              <p:nvPr/>
            </p:nvSpPr>
            <p:spPr>
              <a:xfrm>
                <a:off x="2795195" y="465667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 mm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E2607F8-2CBE-4026-A5FF-DBB577D29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627" y="853661"/>
                <a:ext cx="155448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12EBC97-2A39-41DA-B43F-38487B45D884}"/>
                </a:ext>
              </a:extLst>
            </p:cNvPr>
            <p:cNvGrpSpPr/>
            <p:nvPr/>
          </p:nvGrpSpPr>
          <p:grpSpPr>
            <a:xfrm>
              <a:off x="1061875" y="3453740"/>
              <a:ext cx="5553512" cy="403310"/>
              <a:chOff x="384387" y="62357"/>
              <a:chExt cx="5553512" cy="40331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3C6E62-3C6A-4365-B74A-A5BA380C4B6D}"/>
                  </a:ext>
                </a:extLst>
              </p:cNvPr>
              <p:cNvSpPr txBox="1"/>
              <p:nvPr/>
            </p:nvSpPr>
            <p:spPr>
              <a:xfrm>
                <a:off x="2707830" y="62357"/>
                <a:ext cx="898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7.5 mm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433824B-7CA1-4F60-A817-0DAFF35190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387" y="445360"/>
                <a:ext cx="5553512" cy="20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8408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1DBA7DA3-E12F-4A87-87F3-102B78B05D2D}"/>
              </a:ext>
            </a:extLst>
          </p:cNvPr>
          <p:cNvGrpSpPr/>
          <p:nvPr/>
        </p:nvGrpSpPr>
        <p:grpSpPr>
          <a:xfrm>
            <a:off x="1542393" y="721823"/>
            <a:ext cx="6849700" cy="3152582"/>
            <a:chOff x="1542393" y="721823"/>
            <a:chExt cx="6849700" cy="315258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A57FDB8-CC53-4D47-9403-3578CA386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393" y="721823"/>
              <a:ext cx="6849700" cy="3152582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9FB7342-6A98-4A5C-BB23-B2E1FB3836A9}"/>
                </a:ext>
              </a:extLst>
            </p:cNvPr>
            <p:cNvGrpSpPr/>
            <p:nvPr/>
          </p:nvGrpSpPr>
          <p:grpSpPr>
            <a:xfrm>
              <a:off x="5347305" y="1761705"/>
              <a:ext cx="309700" cy="473556"/>
              <a:chOff x="9936890" y="2887121"/>
              <a:chExt cx="309700" cy="473556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1FAB1EE-9615-4455-A91E-0EC5B4380555}"/>
                  </a:ext>
                </a:extLst>
              </p:cNvPr>
              <p:cNvSpPr txBox="1"/>
              <p:nvPr/>
            </p:nvSpPr>
            <p:spPr>
              <a:xfrm>
                <a:off x="9936890" y="2887121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FDDFE75-1C0F-4D77-B7BB-67D3BA1A17B7}"/>
                  </a:ext>
                </a:extLst>
              </p:cNvPr>
              <p:cNvSpPr/>
              <p:nvPr/>
            </p:nvSpPr>
            <p:spPr>
              <a:xfrm>
                <a:off x="10046020" y="3159509"/>
                <a:ext cx="45720" cy="20116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5A2D072-612E-4CBE-B9E3-F03864E62CC8}"/>
                </a:ext>
              </a:extLst>
            </p:cNvPr>
            <p:cNvGrpSpPr/>
            <p:nvPr/>
          </p:nvGrpSpPr>
          <p:grpSpPr>
            <a:xfrm>
              <a:off x="2678471" y="2846014"/>
              <a:ext cx="483327" cy="281889"/>
              <a:chOff x="9697219" y="3135255"/>
              <a:chExt cx="483327" cy="253916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BB36F75-3CBD-46AB-B25B-E0A534C71E80}"/>
                  </a:ext>
                </a:extLst>
              </p:cNvPr>
              <p:cNvSpPr txBox="1"/>
              <p:nvPr/>
            </p:nvSpPr>
            <p:spPr>
              <a:xfrm>
                <a:off x="9697219" y="3135255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B94651D-FE75-4D52-A954-0229559CBA3B}"/>
                  </a:ext>
                </a:extLst>
              </p:cNvPr>
              <p:cNvSpPr/>
              <p:nvPr/>
            </p:nvSpPr>
            <p:spPr>
              <a:xfrm rot="16200000">
                <a:off x="10048289" y="3129956"/>
                <a:ext cx="41183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2903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DF9C6E-03B7-45D5-AD6E-6A358D68EC2A}"/>
              </a:ext>
            </a:extLst>
          </p:cNvPr>
          <p:cNvSpPr txBox="1"/>
          <p:nvPr/>
        </p:nvSpPr>
        <p:spPr>
          <a:xfrm>
            <a:off x="9517302" y="1671537"/>
            <a:ext cx="27602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2D image</a:t>
            </a:r>
          </a:p>
          <a:p>
            <a:r>
              <a:rPr lang="en-US" dirty="0"/>
              <a:t>Spectral lineout</a:t>
            </a:r>
          </a:p>
          <a:p>
            <a:endParaRPr lang="en-US" dirty="0"/>
          </a:p>
          <a:p>
            <a:r>
              <a:rPr lang="en-US" dirty="0"/>
              <a:t>Filtering</a:t>
            </a:r>
          </a:p>
          <a:p>
            <a:r>
              <a:rPr lang="en-US" dirty="0"/>
              <a:t>Delta-OD calculation</a:t>
            </a:r>
          </a:p>
          <a:p>
            <a:r>
              <a:rPr lang="en-US" dirty="0"/>
              <a:t>Delta-OD normalization</a:t>
            </a:r>
          </a:p>
          <a:p>
            <a:r>
              <a:rPr lang="en-US" dirty="0"/>
              <a:t>Average delta-OD</a:t>
            </a:r>
          </a:p>
          <a:p>
            <a:r>
              <a:rPr lang="en-US" dirty="0"/>
              <a:t>Energy calibration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791D5-3B23-49B7-9413-288E680E9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58" y="4601246"/>
            <a:ext cx="3419755" cy="142489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9AB719-2097-4473-ADAF-67FAF820FF71}"/>
              </a:ext>
            </a:extLst>
          </p:cNvPr>
          <p:cNvCxnSpPr>
            <a:cxnSpLocks/>
          </p:cNvCxnSpPr>
          <p:nvPr/>
        </p:nvCxnSpPr>
        <p:spPr>
          <a:xfrm>
            <a:off x="1294578" y="2467087"/>
            <a:ext cx="0" cy="11642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9B1036-43B3-40DF-B024-64095EA5FE0E}"/>
              </a:ext>
            </a:extLst>
          </p:cNvPr>
          <p:cNvSpPr txBox="1"/>
          <p:nvPr/>
        </p:nvSpPr>
        <p:spPr>
          <a:xfrm>
            <a:off x="1220744" y="105172"/>
            <a:ext cx="239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spectrometer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FAAE1-801C-4C47-929D-3C4E53FC2AFF}"/>
              </a:ext>
            </a:extLst>
          </p:cNvPr>
          <p:cNvSpPr txBox="1"/>
          <p:nvPr/>
        </p:nvSpPr>
        <p:spPr>
          <a:xfrm>
            <a:off x="1294578" y="2528586"/>
            <a:ext cx="3262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subtraction, exposure time normalization, normalized spatial integration,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4347BD-5AB5-4703-B306-7FA9CF61D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7" y="3789480"/>
            <a:ext cx="3029213" cy="2236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6853D6-D81F-4424-BFF0-DF1340EAD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7" y="812067"/>
            <a:ext cx="3174005" cy="155842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AEFE619-4A17-4032-8687-A84E303911DB}"/>
              </a:ext>
            </a:extLst>
          </p:cNvPr>
          <p:cNvCxnSpPr>
            <a:cxnSpLocks/>
          </p:cNvCxnSpPr>
          <p:nvPr/>
        </p:nvCxnSpPr>
        <p:spPr>
          <a:xfrm flipV="1">
            <a:off x="3830236" y="1407930"/>
            <a:ext cx="1828800" cy="33780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5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C29154B-EA03-487C-942F-6E5C2CB854C1}"/>
              </a:ext>
            </a:extLst>
          </p:cNvPr>
          <p:cNvGrpSpPr/>
          <p:nvPr/>
        </p:nvGrpSpPr>
        <p:grpSpPr>
          <a:xfrm>
            <a:off x="2087144" y="1259177"/>
            <a:ext cx="6896872" cy="3200400"/>
            <a:chOff x="1098853" y="289359"/>
            <a:chExt cx="6896872" cy="320040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4CF550-EECB-4A5C-8705-DAAEC0032ED3}"/>
                </a:ext>
              </a:extLst>
            </p:cNvPr>
            <p:cNvGrpSpPr/>
            <p:nvPr/>
          </p:nvGrpSpPr>
          <p:grpSpPr>
            <a:xfrm>
              <a:off x="1098853" y="340668"/>
              <a:ext cx="2568486" cy="2887973"/>
              <a:chOff x="1098853" y="340668"/>
              <a:chExt cx="2568486" cy="288797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31870DE-A198-4E72-975B-63BE4DCA3923}"/>
                  </a:ext>
                </a:extLst>
              </p:cNvPr>
              <p:cNvSpPr/>
              <p:nvPr/>
            </p:nvSpPr>
            <p:spPr>
              <a:xfrm>
                <a:off x="1136479" y="1226080"/>
                <a:ext cx="2518788" cy="127755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2DC362D-C5F6-4908-963C-ACF170415855}"/>
                  </a:ext>
                </a:extLst>
              </p:cNvPr>
              <p:cNvGrpSpPr/>
              <p:nvPr/>
            </p:nvGrpSpPr>
            <p:grpSpPr>
              <a:xfrm rot="5400000">
                <a:off x="1470040" y="372125"/>
                <a:ext cx="393253" cy="396691"/>
                <a:chOff x="9186352" y="6553865"/>
                <a:chExt cx="393253" cy="396691"/>
              </a:xfrm>
            </p:grpSpPr>
            <p:sp>
              <p:nvSpPr>
                <p:cNvPr id="7" name="Isosceles Triangle 6">
                  <a:extLst>
                    <a:ext uri="{FF2B5EF4-FFF2-40B4-BE49-F238E27FC236}">
                      <a16:creationId xmlns:a16="http://schemas.microsoft.com/office/drawing/2014/main" id="{53E84AAA-EFC5-42FB-8E02-A61ED4ABD5ED}"/>
                    </a:ext>
                  </a:extLst>
                </p:cNvPr>
                <p:cNvSpPr/>
                <p:nvPr/>
              </p:nvSpPr>
              <p:spPr>
                <a:xfrm rot="16200000">
                  <a:off x="9319071" y="6644634"/>
                  <a:ext cx="324406" cy="196662"/>
                </a:xfrm>
                <a:prstGeom prst="triangl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DEDEDE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1D9A2C-0D41-4643-83CE-5FFF1C629234}"/>
                    </a:ext>
                  </a:extLst>
                </p:cNvPr>
                <p:cNvSpPr/>
                <p:nvPr/>
              </p:nvSpPr>
              <p:spPr>
                <a:xfrm>
                  <a:off x="9186352" y="6553865"/>
                  <a:ext cx="279020" cy="396691"/>
                </a:xfrm>
                <a:prstGeom prst="rect">
                  <a:avLst/>
                </a:prstGeom>
                <a:solidFill>
                  <a:schemeClr val="tx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DEDEDE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E955FE-F357-4381-8780-6E43AB2C89F9}"/>
                  </a:ext>
                </a:extLst>
              </p:cNvPr>
              <p:cNvSpPr/>
              <p:nvPr/>
            </p:nvSpPr>
            <p:spPr>
              <a:xfrm rot="1737707">
                <a:off x="2503446" y="1606029"/>
                <a:ext cx="242047" cy="896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F16625D-C1AD-4333-8F7E-86A9D175CC4B}"/>
                  </a:ext>
                </a:extLst>
              </p:cNvPr>
              <p:cNvSpPr/>
              <p:nvPr/>
            </p:nvSpPr>
            <p:spPr>
              <a:xfrm>
                <a:off x="2395873" y="2708686"/>
                <a:ext cx="372035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C4F022C-41B6-4758-8D0C-CEB82547B930}"/>
                  </a:ext>
                </a:extLst>
              </p:cNvPr>
              <p:cNvCxnSpPr/>
              <p:nvPr/>
            </p:nvCxnSpPr>
            <p:spPr>
              <a:xfrm flipV="1">
                <a:off x="2584128" y="1687509"/>
                <a:ext cx="0" cy="1222888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Sun 11">
                <a:extLst>
                  <a:ext uri="{FF2B5EF4-FFF2-40B4-BE49-F238E27FC236}">
                    <a16:creationId xmlns:a16="http://schemas.microsoft.com/office/drawing/2014/main" id="{0EA43D78-89EB-416D-8387-530C5E7A7568}"/>
                  </a:ext>
                </a:extLst>
              </p:cNvPr>
              <p:cNvSpPr/>
              <p:nvPr/>
            </p:nvSpPr>
            <p:spPr>
              <a:xfrm>
                <a:off x="2404842" y="2879017"/>
                <a:ext cx="349624" cy="349624"/>
              </a:xfrm>
              <a:prstGeom prst="sun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C97A1B7-9F8A-47AC-A470-BEDF216D5A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5912" y="1687509"/>
                <a:ext cx="903744" cy="299521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B9C03FD-98AE-44F6-946E-AD644C75204C}"/>
                  </a:ext>
                </a:extLst>
              </p:cNvPr>
              <p:cNvCxnSpPr>
                <a:cxnSpLocks/>
                <a:endCxn id="7" idx="3"/>
              </p:cNvCxnSpPr>
              <p:nvPr/>
            </p:nvCxnSpPr>
            <p:spPr>
              <a:xfrm flipH="1" flipV="1">
                <a:off x="1675912" y="767097"/>
                <a:ext cx="11758" cy="1189348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9BDAC5-FEF3-4F90-91FC-32840999A132}"/>
                  </a:ext>
                </a:extLst>
              </p:cNvPr>
              <p:cNvSpPr/>
              <p:nvPr/>
            </p:nvSpPr>
            <p:spPr>
              <a:xfrm rot="2313635">
                <a:off x="1530780" y="1981757"/>
                <a:ext cx="30031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15AA754-EC40-4E8A-AF81-9EF2A6B2E9DF}"/>
                  </a:ext>
                </a:extLst>
              </p:cNvPr>
              <p:cNvCxnSpPr/>
              <p:nvPr/>
            </p:nvCxnSpPr>
            <p:spPr>
              <a:xfrm>
                <a:off x="2073149" y="1722574"/>
                <a:ext cx="177343" cy="2151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5F314-B133-457F-B773-EB8D4C1E83BB}"/>
                  </a:ext>
                </a:extLst>
              </p:cNvPr>
              <p:cNvSpPr txBox="1"/>
              <p:nvPr/>
            </p:nvSpPr>
            <p:spPr>
              <a:xfrm>
                <a:off x="1098853" y="1598629"/>
                <a:ext cx="597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HM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4AE146-1910-4D47-92D6-765288A63261}"/>
                  </a:ext>
                </a:extLst>
              </p:cNvPr>
              <p:cNvSpPr txBox="1"/>
              <p:nvPr/>
            </p:nvSpPr>
            <p:spPr>
              <a:xfrm>
                <a:off x="2817885" y="2541065"/>
                <a:ext cx="597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A6C7E0-54E6-4488-92FF-552C9FD41E21}"/>
                  </a:ext>
                </a:extLst>
              </p:cNvPr>
              <p:cNvSpPr txBox="1"/>
              <p:nvPr/>
            </p:nvSpPr>
            <p:spPr>
              <a:xfrm>
                <a:off x="2774500" y="1396199"/>
                <a:ext cx="4885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8E3E42-C692-4777-AFF0-814ABF785382}"/>
                  </a:ext>
                </a:extLst>
              </p:cNvPr>
              <p:cNvSpPr txBox="1"/>
              <p:nvPr/>
            </p:nvSpPr>
            <p:spPr>
              <a:xfrm>
                <a:off x="1974799" y="1911065"/>
                <a:ext cx="4811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SH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73A161-874B-43E5-A5BA-B469D418D9AD}"/>
                  </a:ext>
                </a:extLst>
              </p:cNvPr>
              <p:cNvSpPr txBox="1"/>
              <p:nvPr/>
            </p:nvSpPr>
            <p:spPr>
              <a:xfrm>
                <a:off x="1978971" y="340668"/>
                <a:ext cx="1688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7F742E2-AEBD-41C8-B241-55CFD8ACE150}"/>
                </a:ext>
              </a:extLst>
            </p:cNvPr>
            <p:cNvGrpSpPr/>
            <p:nvPr/>
          </p:nvGrpSpPr>
          <p:grpSpPr>
            <a:xfrm>
              <a:off x="4368605" y="289359"/>
              <a:ext cx="3627120" cy="3200400"/>
              <a:chOff x="1257744" y="3329800"/>
              <a:chExt cx="3627120" cy="32004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B9BA914-CEAB-49B8-9ABC-0EC3863567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42" t="8692" r="15872" b="11895"/>
              <a:stretch/>
            </p:blipFill>
            <p:spPr>
              <a:xfrm>
                <a:off x="1257744" y="3329800"/>
                <a:ext cx="3627120" cy="32004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04B9F46-B8CB-440C-AD24-BC0146FC04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79656" y="4366805"/>
                <a:ext cx="1321913" cy="3043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1A3FAF-37EC-4F09-A11C-FBDF3D05066F}"/>
                  </a:ext>
                </a:extLst>
              </p:cNvPr>
              <p:cNvSpPr txBox="1"/>
              <p:nvPr/>
            </p:nvSpPr>
            <p:spPr>
              <a:xfrm>
                <a:off x="2893021" y="3787234"/>
                <a:ext cx="748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62798AD-8939-4AA5-B3ED-ABD42475A0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656" y="4369848"/>
                <a:ext cx="1" cy="131444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ABF403-46A6-4AF7-9093-AA340DBAFE11}"/>
                  </a:ext>
                </a:extLst>
              </p:cNvPr>
              <p:cNvSpPr txBox="1"/>
              <p:nvPr/>
            </p:nvSpPr>
            <p:spPr>
              <a:xfrm rot="16200000">
                <a:off x="1883354" y="4874392"/>
                <a:ext cx="748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6446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11859FD-1A31-47B0-8D47-CFE9B6BD6602}"/>
              </a:ext>
            </a:extLst>
          </p:cNvPr>
          <p:cNvGrpSpPr/>
          <p:nvPr/>
        </p:nvGrpSpPr>
        <p:grpSpPr>
          <a:xfrm>
            <a:off x="1467107" y="1210245"/>
            <a:ext cx="7001362" cy="2377440"/>
            <a:chOff x="1467107" y="1210245"/>
            <a:chExt cx="7001362" cy="237744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0ADB792-80CB-4B9C-9D29-BD085A0EE426}"/>
                </a:ext>
              </a:extLst>
            </p:cNvPr>
            <p:cNvGrpSpPr/>
            <p:nvPr/>
          </p:nvGrpSpPr>
          <p:grpSpPr>
            <a:xfrm>
              <a:off x="1467107" y="1210245"/>
              <a:ext cx="2242542" cy="2377440"/>
              <a:chOff x="5855448" y="1102312"/>
              <a:chExt cx="2242542" cy="237744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EE9F71C-D0FD-4159-B3E5-F6E329D5C3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67" t="49701" r="32741" b="36400"/>
              <a:stretch/>
            </p:blipFill>
            <p:spPr>
              <a:xfrm>
                <a:off x="5855448" y="1102312"/>
                <a:ext cx="2242542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401340-7EDF-4562-AC11-18617F7881D8}"/>
                  </a:ext>
                </a:extLst>
              </p:cNvPr>
              <p:cNvSpPr txBox="1"/>
              <p:nvPr/>
            </p:nvSpPr>
            <p:spPr>
              <a:xfrm>
                <a:off x="5908056" y="1193070"/>
                <a:ext cx="1180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260 nm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C858310-1458-416A-A7FB-EFA52CCF67C5}"/>
                </a:ext>
              </a:extLst>
            </p:cNvPr>
            <p:cNvGrpSpPr/>
            <p:nvPr/>
          </p:nvGrpSpPr>
          <p:grpSpPr>
            <a:xfrm>
              <a:off x="3709649" y="1210245"/>
              <a:ext cx="2327445" cy="2377440"/>
              <a:chOff x="7983698" y="1046602"/>
              <a:chExt cx="2327445" cy="2377440"/>
            </a:xfrm>
            <a:effectLst/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256E25A-9417-4782-AD51-8A0D6330C2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39" t="33660" r="34873" b="54379"/>
              <a:stretch/>
            </p:blipFill>
            <p:spPr>
              <a:xfrm>
                <a:off x="8037633" y="1046602"/>
                <a:ext cx="227351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4E9D04-2237-4C7C-82AB-3FDE75F3C277}"/>
                  </a:ext>
                </a:extLst>
              </p:cNvPr>
              <p:cNvSpPr txBox="1"/>
              <p:nvPr/>
            </p:nvSpPr>
            <p:spPr>
              <a:xfrm>
                <a:off x="7983698" y="1076943"/>
                <a:ext cx="22425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one hole  &lt;200</a:t>
                </a:r>
                <a:r>
                  <a:rPr lang="el-GR" dirty="0">
                    <a:solidFill>
                      <a:schemeClr val="bg1"/>
                    </a:solidFill>
                  </a:rPr>
                  <a:t>μ</a:t>
                </a:r>
                <a:r>
                  <a:rPr lang="en-US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A919D02-36B8-44B6-B020-7C1517A67350}"/>
                </a:ext>
              </a:extLst>
            </p:cNvPr>
            <p:cNvGrpSpPr/>
            <p:nvPr/>
          </p:nvGrpSpPr>
          <p:grpSpPr>
            <a:xfrm>
              <a:off x="6091029" y="1210245"/>
              <a:ext cx="2377440" cy="2377440"/>
              <a:chOff x="7583055" y="3819674"/>
              <a:chExt cx="2377440" cy="237744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237D96D-F97C-41C0-8A94-A449FAD4E0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74" t="51242" r="35598" b="37386"/>
              <a:stretch/>
            </p:blipFill>
            <p:spPr>
              <a:xfrm>
                <a:off x="7583055" y="3819674"/>
                <a:ext cx="237744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A714F2F-EE7D-4DDA-8712-78B8CF8FCB86}"/>
                  </a:ext>
                </a:extLst>
              </p:cNvPr>
              <p:cNvSpPr/>
              <p:nvPr/>
            </p:nvSpPr>
            <p:spPr>
              <a:xfrm>
                <a:off x="7617041" y="3877648"/>
                <a:ext cx="21082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“popped” 30 nm </a:t>
                </a:r>
                <a:r>
                  <a:rPr lang="en-US" dirty="0" err="1">
                    <a:solidFill>
                      <a:schemeClr val="bg1"/>
                    </a:solidFill>
                  </a:rPr>
                  <a:t>SiN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1612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6B2E20B-6286-4FBD-B54D-467126DEF170}"/>
              </a:ext>
            </a:extLst>
          </p:cNvPr>
          <p:cNvGrpSpPr/>
          <p:nvPr/>
        </p:nvGrpSpPr>
        <p:grpSpPr>
          <a:xfrm>
            <a:off x="314037" y="1560917"/>
            <a:ext cx="11588348" cy="3956577"/>
            <a:chOff x="314037" y="1560917"/>
            <a:chExt cx="11588348" cy="39565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35F00A-470D-437F-B0B4-C322F96D885E}"/>
                </a:ext>
              </a:extLst>
            </p:cNvPr>
            <p:cNvGrpSpPr/>
            <p:nvPr/>
          </p:nvGrpSpPr>
          <p:grpSpPr>
            <a:xfrm>
              <a:off x="314037" y="1560917"/>
              <a:ext cx="11306284" cy="3956577"/>
              <a:chOff x="0" y="2918662"/>
              <a:chExt cx="11306284" cy="395657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4C3DCE0-6800-4C40-8DB5-AC4B452F3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95" t="11312" r="24534" b="7340"/>
              <a:stretch/>
            </p:blipFill>
            <p:spPr>
              <a:xfrm>
                <a:off x="3687801" y="2918662"/>
                <a:ext cx="3655796" cy="350446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EB04A07-36A5-4F02-9E63-DAA7B066D6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1" t="10183" r="24209" b="7237"/>
              <a:stretch/>
            </p:blipFill>
            <p:spPr>
              <a:xfrm>
                <a:off x="0" y="2918662"/>
                <a:ext cx="3492894" cy="340242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BC34203-87DA-4A9B-AC9F-B402A3E44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6" t="21613" r="32487" b="33228"/>
              <a:stretch/>
            </p:blipFill>
            <p:spPr>
              <a:xfrm rot="20224976">
                <a:off x="8349807" y="3147487"/>
                <a:ext cx="2956477" cy="27047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66D30-F352-440D-A206-358707909017}"/>
                  </a:ext>
                </a:extLst>
              </p:cNvPr>
              <p:cNvSpPr txBox="1"/>
              <p:nvPr/>
            </p:nvSpPr>
            <p:spPr>
              <a:xfrm>
                <a:off x="971774" y="6505907"/>
                <a:ext cx="18091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IR-pumped areas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B52371-3947-4F07-A8BB-CB7B51D34263}"/>
                  </a:ext>
                </a:extLst>
              </p:cNvPr>
              <p:cNvSpPr txBox="1"/>
              <p:nvPr/>
            </p:nvSpPr>
            <p:spPr>
              <a:xfrm>
                <a:off x="8871016" y="6446274"/>
                <a:ext cx="1885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microscope image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F7E16F-4C9C-4F10-8935-6618B4B6A26B}"/>
                  </a:ext>
                </a:extLst>
              </p:cNvPr>
              <p:cNvGrpSpPr/>
              <p:nvPr/>
            </p:nvGrpSpPr>
            <p:grpSpPr>
              <a:xfrm>
                <a:off x="4974231" y="39209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7941DAC-E61E-4415-93E2-AB2788E490C3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1A20091-647F-4081-BDB6-43F337C3388B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3F91F29-8DF5-471D-995B-628DBE5AE582}"/>
                  </a:ext>
                </a:extLst>
              </p:cNvPr>
              <p:cNvGrpSpPr/>
              <p:nvPr/>
            </p:nvGrpSpPr>
            <p:grpSpPr>
              <a:xfrm>
                <a:off x="1088486" y="38461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AFAE97-AF35-40C6-B930-85D0CDAF8D09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A5E08E0-4536-4F15-A09F-EF6E0BAE4B0C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8D9C9B2-97CD-4405-B5F0-2056051A7F69}"/>
                  </a:ext>
                </a:extLst>
              </p:cNvPr>
              <p:cNvGrpSpPr/>
              <p:nvPr/>
            </p:nvGrpSpPr>
            <p:grpSpPr>
              <a:xfrm>
                <a:off x="8743512" y="3708926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213CE75-C8FB-495B-AD15-6E6CE3F61F0B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1587875B-4542-4D6D-90C5-3DA9E2454E53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8CD651-4300-4BD9-AA73-371164AC58C9}"/>
                </a:ext>
              </a:extLst>
            </p:cNvPr>
            <p:cNvSpPr txBox="1"/>
            <p:nvPr/>
          </p:nvSpPr>
          <p:spPr>
            <a:xfrm>
              <a:off x="2688494" y="4234251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ED5AC4-E5C7-40B2-9C3E-B0F1FCF193A2}"/>
                </a:ext>
              </a:extLst>
            </p:cNvPr>
            <p:cNvSpPr txBox="1"/>
            <p:nvPr/>
          </p:nvSpPr>
          <p:spPr>
            <a:xfrm>
              <a:off x="6574239" y="4331760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C72CD8-3460-4525-B1CC-858640F56148}"/>
                </a:ext>
              </a:extLst>
            </p:cNvPr>
            <p:cNvSpPr txBox="1"/>
            <p:nvPr/>
          </p:nvSpPr>
          <p:spPr>
            <a:xfrm>
              <a:off x="10795992" y="3610814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009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C6B5C2-E709-4350-8242-C61BC5402F4C}"/>
              </a:ext>
            </a:extLst>
          </p:cNvPr>
          <p:cNvSpPr txBox="1"/>
          <p:nvPr/>
        </p:nvSpPr>
        <p:spPr>
          <a:xfrm>
            <a:off x="328330" y="327275"/>
            <a:ext cx="671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Fresnel geometry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B3B1AD-82C6-4735-AA0D-9550B548FA0D}"/>
              </a:ext>
            </a:extLst>
          </p:cNvPr>
          <p:cNvGrpSpPr/>
          <p:nvPr/>
        </p:nvGrpSpPr>
        <p:grpSpPr>
          <a:xfrm>
            <a:off x="2103789" y="1093171"/>
            <a:ext cx="8115244" cy="4042882"/>
            <a:chOff x="2103789" y="1093171"/>
            <a:chExt cx="8115244" cy="404288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64DCD43-4C65-4115-902D-A2B07FB7257D}"/>
                </a:ext>
              </a:extLst>
            </p:cNvPr>
            <p:cNvGrpSpPr/>
            <p:nvPr/>
          </p:nvGrpSpPr>
          <p:grpSpPr>
            <a:xfrm>
              <a:off x="2443763" y="1458329"/>
              <a:ext cx="3617843" cy="3677724"/>
              <a:chOff x="3554963" y="1428149"/>
              <a:chExt cx="3617843" cy="367772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7EE3F7E-75FC-45F4-AB72-6F17C470D371}"/>
                  </a:ext>
                </a:extLst>
              </p:cNvPr>
              <p:cNvSpPr/>
              <p:nvPr/>
            </p:nvSpPr>
            <p:spPr>
              <a:xfrm>
                <a:off x="4333461" y="2135493"/>
                <a:ext cx="1664094" cy="29703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C858006-726D-450F-B736-AFE0F0305129}"/>
                      </a:ext>
                    </a:extLst>
                  </p:cNvPr>
                  <p:cNvSpPr txBox="1"/>
                  <p:nvPr/>
                </p:nvSpPr>
                <p:spPr>
                  <a:xfrm>
                    <a:off x="4949687" y="1428149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C858006-726D-450F-B736-AFE0F03051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9687" y="1428149"/>
                    <a:ext cx="431642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D97CBD6-534B-40AF-BBB1-3837D28C786C}"/>
                  </a:ext>
                </a:extLst>
              </p:cNvPr>
              <p:cNvCxnSpPr/>
              <p:nvPr/>
            </p:nvCxnSpPr>
            <p:spPr>
              <a:xfrm>
                <a:off x="4333461" y="1828800"/>
                <a:ext cx="166409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B2EB5A6-0A32-4CCE-B4D6-9FAC283AE6B6}"/>
                      </a:ext>
                    </a:extLst>
                  </p:cNvPr>
                  <p:cNvSpPr txBox="1"/>
                  <p:nvPr/>
                </p:nvSpPr>
                <p:spPr>
                  <a:xfrm>
                    <a:off x="6741164" y="2352869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B2EB5A6-0A32-4CCE-B4D6-9FAC283AE6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1164" y="2352869"/>
                    <a:ext cx="431642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092C556-F787-4362-9858-A29135F943FC}"/>
                      </a:ext>
                    </a:extLst>
                  </p:cNvPr>
                  <p:cNvSpPr txBox="1"/>
                  <p:nvPr/>
                </p:nvSpPr>
                <p:spPr>
                  <a:xfrm>
                    <a:off x="3554963" y="3686264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092C556-F787-4362-9858-A29135F943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4963" y="3686264"/>
                    <a:ext cx="431642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1BB337B-D027-4E0D-A766-0A087C731F6A}"/>
                      </a:ext>
                    </a:extLst>
                  </p:cNvPr>
                  <p:cNvSpPr txBox="1"/>
                  <p:nvPr/>
                </p:nvSpPr>
                <p:spPr>
                  <a:xfrm>
                    <a:off x="3554963" y="4631903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1BB337B-D027-4E0D-A766-0A087C731F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4963" y="4631903"/>
                    <a:ext cx="431642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DB03065-58A1-404F-87E2-0F258358F75D}"/>
                      </a:ext>
                    </a:extLst>
                  </p:cNvPr>
                  <p:cNvSpPr txBox="1"/>
                  <p:nvPr/>
                </p:nvSpPr>
                <p:spPr>
                  <a:xfrm>
                    <a:off x="4699383" y="2780897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DB03065-58A1-404F-87E2-0F258358F7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9383" y="2780897"/>
                    <a:ext cx="431642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E635B08-0810-400F-BB45-7A58279FB376}"/>
                  </a:ext>
                </a:extLst>
              </p:cNvPr>
              <p:cNvCxnSpPr/>
              <p:nvPr/>
            </p:nvCxnSpPr>
            <p:spPr>
              <a:xfrm>
                <a:off x="3554963" y="2550087"/>
                <a:ext cx="315212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CF6EEA6-14E1-4E5A-B726-75AB1B633B21}"/>
                  </a:ext>
                </a:extLst>
              </p:cNvPr>
              <p:cNvCxnSpPr/>
              <p:nvPr/>
            </p:nvCxnSpPr>
            <p:spPr>
              <a:xfrm>
                <a:off x="3820953" y="2965563"/>
                <a:ext cx="9144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Arrow: U-Turn 18">
                <a:extLst>
                  <a:ext uri="{FF2B5EF4-FFF2-40B4-BE49-F238E27FC236}">
                    <a16:creationId xmlns:a16="http://schemas.microsoft.com/office/drawing/2014/main" id="{FD30107F-A147-488B-BCD4-901C56C97C79}"/>
                  </a:ext>
                </a:extLst>
              </p:cNvPr>
              <p:cNvSpPr/>
              <p:nvPr/>
            </p:nvSpPr>
            <p:spPr>
              <a:xfrm rot="5400000">
                <a:off x="4024676" y="4026315"/>
                <a:ext cx="630425" cy="1319414"/>
              </a:xfrm>
              <a:prstGeom prst="uturnArrow">
                <a:avLst>
                  <a:gd name="adj1" fmla="val 10586"/>
                  <a:gd name="adj2" fmla="val 25000"/>
                  <a:gd name="adj3" fmla="val 25901"/>
                  <a:gd name="adj4" fmla="val 43750"/>
                  <a:gd name="adj5" fmla="val 75431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Arrow: U-Turn 20">
                <a:extLst>
                  <a:ext uri="{FF2B5EF4-FFF2-40B4-BE49-F238E27FC236}">
                    <a16:creationId xmlns:a16="http://schemas.microsoft.com/office/drawing/2014/main" id="{7A635CB2-E297-4869-8EB3-4DF0BA4D0997}"/>
                  </a:ext>
                </a:extLst>
              </p:cNvPr>
              <p:cNvSpPr/>
              <p:nvPr/>
            </p:nvSpPr>
            <p:spPr>
              <a:xfrm rot="5400000">
                <a:off x="4881486" y="2273135"/>
                <a:ext cx="630387" cy="2942119"/>
              </a:xfrm>
              <a:prstGeom prst="uturnArrow">
                <a:avLst>
                  <a:gd name="adj1" fmla="val 10586"/>
                  <a:gd name="adj2" fmla="val 25000"/>
                  <a:gd name="adj3" fmla="val 25901"/>
                  <a:gd name="adj4" fmla="val 43750"/>
                  <a:gd name="adj5" fmla="val 91593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5E6C7B0-324E-4DE4-9BA6-3F942FA0B363}"/>
                </a:ext>
              </a:extLst>
            </p:cNvPr>
            <p:cNvGrpSpPr/>
            <p:nvPr/>
          </p:nvGrpSpPr>
          <p:grpSpPr>
            <a:xfrm>
              <a:off x="6723559" y="2090302"/>
              <a:ext cx="3495474" cy="2970380"/>
              <a:chOff x="7683395" y="2013816"/>
              <a:chExt cx="3495474" cy="297038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2982B9C-99EB-4FA2-BAA0-CF89D3009D1E}"/>
                  </a:ext>
                </a:extLst>
              </p:cNvPr>
              <p:cNvSpPr/>
              <p:nvPr/>
            </p:nvSpPr>
            <p:spPr>
              <a:xfrm>
                <a:off x="7814049" y="2013816"/>
                <a:ext cx="1664094" cy="29703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568411D-6DB3-481A-888F-55AAD2481B22}"/>
                  </a:ext>
                </a:extLst>
              </p:cNvPr>
              <p:cNvSpPr/>
              <p:nvPr/>
            </p:nvSpPr>
            <p:spPr>
              <a:xfrm>
                <a:off x="9478143" y="2013816"/>
                <a:ext cx="1664094" cy="29703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FF56C0-2E62-4AF3-80A5-7389EDD83628}"/>
                  </a:ext>
                </a:extLst>
              </p:cNvPr>
              <p:cNvSpPr txBox="1"/>
              <p:nvPr/>
            </p:nvSpPr>
            <p:spPr>
              <a:xfrm>
                <a:off x="8921997" y="2089076"/>
                <a:ext cx="1112292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interface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4C0C059-D012-4B96-8D31-31AD97E9E603}"/>
                  </a:ext>
                </a:extLst>
              </p:cNvPr>
              <p:cNvGrpSpPr/>
              <p:nvPr/>
            </p:nvGrpSpPr>
            <p:grpSpPr>
              <a:xfrm rot="1800000">
                <a:off x="7685977" y="2991990"/>
                <a:ext cx="1920240" cy="5163"/>
                <a:chOff x="5298977" y="534088"/>
                <a:chExt cx="1711423" cy="5163"/>
              </a:xfrm>
            </p:grpSpPr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21E8622E-C5E0-4B63-A329-1A8E260529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63B0EC16-F0CD-44AB-9852-18BFF04C8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077504C-31C2-4392-A0C8-A05856E9C08F}"/>
                  </a:ext>
                </a:extLst>
              </p:cNvPr>
              <p:cNvCxnSpPr>
                <a:cxnSpLocks/>
                <a:stCxn id="23" idx="1"/>
                <a:endCxn id="24" idx="3"/>
              </p:cNvCxnSpPr>
              <p:nvPr/>
            </p:nvCxnSpPr>
            <p:spPr>
              <a:xfrm>
                <a:off x="7814049" y="3499006"/>
                <a:ext cx="3328188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F4DDE24-2465-4A24-B526-4ABABA23C904}"/>
                  </a:ext>
                </a:extLst>
              </p:cNvPr>
              <p:cNvGrpSpPr/>
              <p:nvPr/>
            </p:nvGrpSpPr>
            <p:grpSpPr>
              <a:xfrm rot="9000000">
                <a:off x="7683395" y="4001810"/>
                <a:ext cx="1920240" cy="5163"/>
                <a:chOff x="5298977" y="534088"/>
                <a:chExt cx="1711423" cy="5163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8AEC5EBD-E613-4A82-ADE1-960FE70034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489868B0-6CF7-452A-891B-C20222E34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36FB6D1-6A8E-4E1A-935B-5ADF6AA79693}"/>
                  </a:ext>
                </a:extLst>
              </p:cNvPr>
              <p:cNvGrpSpPr/>
              <p:nvPr/>
            </p:nvGrpSpPr>
            <p:grpSpPr>
              <a:xfrm rot="1200000">
                <a:off x="9441509" y="3815850"/>
                <a:ext cx="1737360" cy="5163"/>
                <a:chOff x="5298977" y="534088"/>
                <a:chExt cx="1711423" cy="5163"/>
              </a:xfrm>
            </p:grpSpPr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D9A6F33C-3A07-45ED-B581-A8CADC2D7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FF2D9CB6-CB70-42BD-A589-9269E376B4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313D9438-0729-4832-9CB5-B98B375A932C}"/>
                      </a:ext>
                    </a:extLst>
                  </p:cNvPr>
                  <p:cNvSpPr txBox="1"/>
                  <p:nvPr/>
                </p:nvSpPr>
                <p:spPr>
                  <a:xfrm>
                    <a:off x="8963755" y="4512592"/>
                    <a:ext cx="50353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313D9438-0729-4832-9CB5-B98B375A93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3755" y="4512592"/>
                    <a:ext cx="503536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7A2F104-EA06-4BDD-9674-A57E7F094453}"/>
                      </a:ext>
                    </a:extLst>
                  </p:cNvPr>
                  <p:cNvSpPr txBox="1"/>
                  <p:nvPr/>
                </p:nvSpPr>
                <p:spPr>
                  <a:xfrm>
                    <a:off x="9501467" y="4526227"/>
                    <a:ext cx="50949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7A2F104-EA06-4BDD-9674-A57E7F0944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1467" y="4526227"/>
                    <a:ext cx="509498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59D3B7C-EB38-4A8A-A4DD-3C1FC49EDEA2}"/>
                      </a:ext>
                    </a:extLst>
                  </p:cNvPr>
                  <p:cNvSpPr txBox="1"/>
                  <p:nvPr/>
                </p:nvSpPr>
                <p:spPr>
                  <a:xfrm>
                    <a:off x="8006207" y="2210802"/>
                    <a:ext cx="34830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59D3B7C-EB38-4A8A-A4DD-3C1FC49EDE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6207" y="2210802"/>
                    <a:ext cx="348300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A5A5B2E-74DA-46E2-BB94-5D2C350F4C92}"/>
                      </a:ext>
                    </a:extLst>
                  </p:cNvPr>
                  <p:cNvSpPr txBox="1"/>
                  <p:nvPr/>
                </p:nvSpPr>
                <p:spPr>
                  <a:xfrm>
                    <a:off x="7907239" y="3841491"/>
                    <a:ext cx="41338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A5A5B2E-74DA-46E2-BB94-5D2C350F4C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7239" y="3841491"/>
                    <a:ext cx="413383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28BC7C7-86D9-414D-A419-A3F4F2F6206E}"/>
                      </a:ext>
                    </a:extLst>
                  </p:cNvPr>
                  <p:cNvSpPr txBox="1"/>
                  <p:nvPr/>
                </p:nvSpPr>
                <p:spPr>
                  <a:xfrm>
                    <a:off x="10698926" y="4069335"/>
                    <a:ext cx="40030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28BC7C7-86D9-414D-A419-A3F4F2F620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98926" y="4069335"/>
                    <a:ext cx="400302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3E39899-0057-474C-9654-DA5C7CE8B018}"/>
                      </a:ext>
                    </a:extLst>
                  </p:cNvPr>
                  <p:cNvSpPr txBox="1"/>
                  <p:nvPr/>
                </p:nvSpPr>
                <p:spPr>
                  <a:xfrm>
                    <a:off x="8564454" y="3097136"/>
                    <a:ext cx="46038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3E39899-0057-474C-9654-DA5C7CE8B0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4454" y="3097136"/>
                    <a:ext cx="460382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8B7CC34-07A5-4AF1-80A3-2913C54D7485}"/>
                      </a:ext>
                    </a:extLst>
                  </p:cNvPr>
                  <p:cNvSpPr txBox="1"/>
                  <p:nvPr/>
                </p:nvSpPr>
                <p:spPr>
                  <a:xfrm>
                    <a:off x="8649609" y="3451303"/>
                    <a:ext cx="48763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8B7CC34-07A5-4AF1-80A3-2913C54D7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9609" y="3451303"/>
                    <a:ext cx="487633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BA38AC1-3C41-4AE8-AF56-A65CF47BE13E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1416" y="3462433"/>
                    <a:ext cx="48763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BA38AC1-3C41-4AE8-AF56-A65CF47BE1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416" y="3462433"/>
                    <a:ext cx="487633" cy="40011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805BBBD3-94EA-4E05-BBB4-78341CFC7DA3}"/>
                  </a:ext>
                </a:extLst>
              </p:cNvPr>
              <p:cNvSpPr/>
              <p:nvPr/>
            </p:nvSpPr>
            <p:spPr>
              <a:xfrm rot="11821795">
                <a:off x="8386248" y="2853336"/>
                <a:ext cx="745117" cy="1158873"/>
              </a:xfrm>
              <a:prstGeom prst="arc">
                <a:avLst>
                  <a:gd name="adj1" fmla="val 19865443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0C737279-2C29-4544-8D8D-4E1DA221E679}"/>
                  </a:ext>
                </a:extLst>
              </p:cNvPr>
              <p:cNvSpPr/>
              <p:nvPr/>
            </p:nvSpPr>
            <p:spPr>
              <a:xfrm rot="9542479">
                <a:off x="8663532" y="3154610"/>
                <a:ext cx="745117" cy="1158873"/>
              </a:xfrm>
              <a:prstGeom prst="arc">
                <a:avLst>
                  <a:gd name="adj1" fmla="val 21036648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E67258CC-DD5F-46FC-9078-8991CFED24CC}"/>
                  </a:ext>
                </a:extLst>
              </p:cNvPr>
              <p:cNvSpPr/>
              <p:nvPr/>
            </p:nvSpPr>
            <p:spPr>
              <a:xfrm rot="853021">
                <a:off x="10246718" y="3003620"/>
                <a:ext cx="745117" cy="1158873"/>
              </a:xfrm>
              <a:prstGeom prst="arc">
                <a:avLst>
                  <a:gd name="adj1" fmla="val 19865443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966D3C2-E169-42D7-A0EC-7D61BD58DAC1}"/>
                  </a:ext>
                </a:extLst>
              </p:cNvPr>
              <p:cNvSpPr txBox="1"/>
              <p:nvPr/>
            </p:nvSpPr>
            <p:spPr>
              <a:xfrm>
                <a:off x="10159957" y="3049579"/>
                <a:ext cx="931665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normal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148049-2BDD-4F6A-BC47-F1C218D032BA}"/>
                </a:ext>
              </a:extLst>
            </p:cNvPr>
            <p:cNvSpPr txBox="1"/>
            <p:nvPr/>
          </p:nvSpPr>
          <p:spPr>
            <a:xfrm>
              <a:off x="2103789" y="1102682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32684A6-F4A2-47C3-8EA6-07D7EB1CF8D9}"/>
                </a:ext>
              </a:extLst>
            </p:cNvPr>
            <p:cNvSpPr txBox="1"/>
            <p:nvPr/>
          </p:nvSpPr>
          <p:spPr>
            <a:xfrm>
              <a:off x="6311788" y="1093171"/>
              <a:ext cx="482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792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0B2189-CA0C-4CBD-82EE-F23FF0F92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708" y="2379261"/>
            <a:ext cx="2286000" cy="16605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01268E-0D6A-4B4E-A267-C8FB7A08B2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5248" y="2341186"/>
            <a:ext cx="2286000" cy="166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21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168</Words>
  <Application>Microsoft Office PowerPoint</Application>
  <PresentationFormat>Widescreen</PresentationFormat>
  <Paragraphs>70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Helvetica Neue</vt:lpstr>
      <vt:lpstr>Office Theme</vt:lpstr>
      <vt:lpstr>Chapter 3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figures</dc:title>
  <dc:creator>Greg Smith</dc:creator>
  <cp:lastModifiedBy>greg</cp:lastModifiedBy>
  <cp:revision>42</cp:revision>
  <dcterms:created xsi:type="dcterms:W3CDTF">2019-11-12T14:46:09Z</dcterms:created>
  <dcterms:modified xsi:type="dcterms:W3CDTF">2019-11-25T23:26:43Z</dcterms:modified>
</cp:coreProperties>
</file>